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312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0478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2730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7925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2086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749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169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8223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301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870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6268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7378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4A217-AEC3-494E-B136-99D37E36F303}" type="datetimeFigureOut">
              <a:rPr lang="el-GR" smtClean="0"/>
              <a:t>8/9/2013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0109-F3F0-4863-9B42-0BF9C0770D8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3161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gif"/><Relationship Id="rId7" Type="http://schemas.openxmlformats.org/officeDocument/2006/relationships/image" Target="../media/image10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Relationship Id="rId9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8.gif"/><Relationship Id="rId7" Type="http://schemas.openxmlformats.org/officeDocument/2006/relationships/image" Target="../media/image4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CHARLIE 3-3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9600" b="1" baseline="30000" dirty="0">
                <a:solidFill>
                  <a:srgbClr val="FF0000"/>
                </a:solidFill>
              </a:rPr>
              <a:t>Παγιδευμένος</a:t>
            </a:r>
            <a:endParaRPr lang="el-GR" b="1" baseline="30000" dirty="0">
              <a:solidFill>
                <a:srgbClr val="FF000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243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08">
            <a:off x="6075926" y="620688"/>
            <a:ext cx="3068074" cy="553995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73477">
            <a:off x="7226818" y="2840740"/>
            <a:ext cx="691785" cy="389304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477" y="1484784"/>
            <a:ext cx="2056023" cy="417787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679104"/>
            <a:ext cx="3599071" cy="42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5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Εικόνα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022" y="-2979712"/>
            <a:ext cx="8414666" cy="8778309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100" y="2251673"/>
            <a:ext cx="2864983" cy="1933683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17835"/>
            <a:ext cx="1780706" cy="378572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702340"/>
            <a:ext cx="1168372" cy="3453320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0780">
            <a:off x="4999675" y="2449373"/>
            <a:ext cx="1235716" cy="1383185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7697">
            <a:off x="6978054" y="3247003"/>
            <a:ext cx="825465" cy="1141943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408" y="1196752"/>
            <a:ext cx="1357184" cy="361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2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9833"/>
            <a:ext cx="9144000" cy="397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7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336"/>
            <a:ext cx="3131840" cy="1362588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77" y="2132856"/>
            <a:ext cx="2441446" cy="4509120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707904" y="513594"/>
            <a:ext cx="20329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l-GR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ΒΟΔΙΑ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3269546" y="1415162"/>
            <a:ext cx="2909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l-GR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ΠΡΟΒΑΤΑ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3173302" y="2338492"/>
            <a:ext cx="31021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l-GR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ΚΑΜΗΛΕΣ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3131840" y="3261822"/>
            <a:ext cx="3239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l-GR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ΓΑΪΔΟΥΡΙΑ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3816764" y="4185152"/>
            <a:ext cx="1786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l-GR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ΓΙΟΥΣ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3002007" y="5108482"/>
            <a:ext cx="33527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l-GR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ΘΥΓΑΤΕΡΕΣ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436924"/>
            <a:ext cx="2475735" cy="4981173"/>
          </a:xfrm>
          <a:prstGeom prst="rect">
            <a:avLst/>
          </a:prstGeom>
        </p:spPr>
      </p:pic>
      <p:sp>
        <p:nvSpPr>
          <p:cNvPr id="11" name="Ορθογώνιο 10"/>
          <p:cNvSpPr/>
          <p:nvPr/>
        </p:nvSpPr>
        <p:spPr>
          <a:xfrm>
            <a:off x="2627784" y="5908434"/>
            <a:ext cx="44491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l-GR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ΔΟΚΙΜΑΣΤΗΚΕ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207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336"/>
            <a:ext cx="3131840" cy="1362588"/>
          </a:xfrm>
          <a:prstGeom prst="rect">
            <a:avLst/>
          </a:prstGeom>
        </p:spPr>
      </p:pic>
      <p:sp>
        <p:nvSpPr>
          <p:cNvPr id="11" name="Ορθογώνιο 10"/>
          <p:cNvSpPr/>
          <p:nvPr/>
        </p:nvSpPr>
        <p:spPr>
          <a:xfrm>
            <a:off x="2627784" y="5908434"/>
            <a:ext cx="44491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l-GR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ΔΟΚΙΜΑΣΤΗΚΕ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2" name="Εικόνα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0286"/>
            <a:ext cx="4408920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608" y="-99392"/>
            <a:ext cx="8492303" cy="5459521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79" y="2536371"/>
            <a:ext cx="1840145" cy="4293096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492896"/>
            <a:ext cx="1585883" cy="429309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376" y="2122354"/>
            <a:ext cx="2437935" cy="508060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9832" y="4656821"/>
            <a:ext cx="4104456" cy="23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4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184927"/>
            <a:ext cx="8492303" cy="5459521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092" y="2477828"/>
            <a:ext cx="1840145" cy="4293096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58" y="2516110"/>
            <a:ext cx="1585883" cy="429309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91320"/>
            <a:ext cx="2437935" cy="5080608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290756"/>
            <a:ext cx="2056023" cy="417787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086" y="2485076"/>
            <a:ext cx="3599071" cy="4293096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188" y="3933056"/>
            <a:ext cx="1120508" cy="241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5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184927"/>
            <a:ext cx="8492303" cy="5459521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970" y="2544832"/>
            <a:ext cx="4234853" cy="5005863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7032"/>
            <a:ext cx="4139952" cy="275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8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8 -0.03703 L 0.52813 -0.0071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47" y="14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7 L 0.68264 0.0055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32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404"/>
            <a:ext cx="9144000" cy="602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1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11</Words>
  <Application>Microsoft Office PowerPoint</Application>
  <PresentationFormat>Προβολή στην οθόνη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1" baseType="lpstr">
      <vt:lpstr>Θέμα του Office</vt:lpstr>
      <vt:lpstr>CHARLIE 3-3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Mihas</dc:creator>
  <cp:lastModifiedBy>Mihas</cp:lastModifiedBy>
  <cp:revision>10</cp:revision>
  <dcterms:created xsi:type="dcterms:W3CDTF">2013-09-07T15:08:43Z</dcterms:created>
  <dcterms:modified xsi:type="dcterms:W3CDTF">2013-09-08T12:06:31Z</dcterms:modified>
</cp:coreProperties>
</file>